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60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E8EB8A-AC98-48F2-9CD3-5F47B012F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B08818B-64A7-4688-9DF1-65868AA1C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E40FB0-317E-4982-9F5C-F0AFC640F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08BD63D-971B-4355-8F5E-F455D9C70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42D8991-32E1-4BFC-9A6F-D92970FA1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267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C6FD82-8140-4E00-BA6B-252FDBB10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4D8DDCD-E306-4EA0-97B2-D47D39A54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D1FD9AB-4D48-41E4-A685-1619A0FF0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127AD1-8289-400B-98DD-708EBA010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19D3BE-700E-4C13-9B4F-CC4F3FC5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1002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66A4823-57A7-4ABB-A4B5-8589085813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140772A-404A-4248-BE82-2D16ED52EE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E9DC398-695D-4700-985C-B8902EE4E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00E140-8045-49F9-B276-417F93312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1D10E5-B77D-4B70-958C-CE6D4633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01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791D55-A77F-485C-AC08-9E87B5CB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1EB5B19-022F-4A00-9E1B-1E9B7ABA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754731-8464-4D5B-B948-4586DB0C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BBC058-CDB7-45D0-A59B-C9BFE710E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5A05B4-C8B3-401D-830D-3334BA1B6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4123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5F5E9E-F78C-4840-ACC4-DCAD1A09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C5C4E5-0436-451D-80D2-73767A36A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8689C9-A1D4-4276-A8C8-068F9FDBB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1517D65-5D80-4360-B3B0-12F3D62F6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567C06-66D5-44BA-9214-C11834885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939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6C2AFA-7DB9-4574-BF17-CA2843ED4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B18A04-60D9-44BC-8925-C40DECC0F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0D8A17-2ADB-4E08-8F54-95ABCBDDC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372326-60F3-476A-847D-936DEF49F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F3AF5EC-78E0-4BBA-A144-E25B79205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32D0623-6C73-4A39-88D4-8DB563DF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28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9BAE40-96AB-4178-8B4E-D13CBE049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24A7DD3-4B95-467C-830E-AA6DE03A8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A3A8117-11B1-4083-97FC-2134B85B7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6C9F51C-24E6-44AA-A07D-665BB3992E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D1EB315-6C53-434A-8E70-52959FFFF6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3A52F8A-A1ED-4A24-B675-13F4660A6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67F71E1-1C93-43C8-8CF4-741E28F45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14518E6-E57E-40E9-BDA6-07DF7C5F3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86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A3BBF0-D960-40E5-B597-BE6E11CF7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43DEC6A-963E-4627-9CBD-347E8B4FE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56A636E-BAC5-4452-8142-A25CD3433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74EBF6C-80EE-4A3A-A836-5265C9FA2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288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314D291-398A-4EF7-993A-CC106D41B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621E066-0BB3-47EF-90B2-0AA3EF1D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E9308EB-2792-4227-B23B-3AB66EA7E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40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6DCD0A-55FE-4856-B56F-9CA7D4883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00A8CB-E3AC-49D1-BCA3-8108F802D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90C25F1-7219-4B3C-B7CF-85DAD9ED8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50C3A70-8F0F-410F-9AB8-BD7C449A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6C64B0-D305-4AE6-9B36-3BEEF3013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E35A3C-1CDF-4326-B592-B349A2A75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48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7A6F10-9BC1-410D-9994-93A47E298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D2061A3-7C26-40DA-BDD2-02821801A7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F5DAE66-AFC6-464A-A2E5-FE9504846D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BDBE6E-E2C2-49F9-867A-D246E26B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893EF9F-BD84-42B2-9B69-C5D4A5290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708BDEB-99E8-4097-B91F-304348634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97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4639B07-E12D-4C81-946A-10B9123C8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9BED863-371E-4EEA-8F0B-72A0DA04C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99701C-C5D4-4AB2-A85D-818939440B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47600-1BD2-4F36-9338-2AE3627756E4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D4F0A32-AD26-4356-B365-133E55604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771EF0-9CAE-4326-A44A-B9AD22F56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65CDC-D783-406F-BF23-F737F9E40A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2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94B06969-8D5B-4315-0AA5-4F424FDAFDE3}"/>
              </a:ext>
            </a:extLst>
          </p:cNvPr>
          <p:cNvGrpSpPr/>
          <p:nvPr/>
        </p:nvGrpSpPr>
        <p:grpSpPr>
          <a:xfrm>
            <a:off x="718792" y="1696677"/>
            <a:ext cx="6057668" cy="4845878"/>
            <a:chOff x="252580" y="1644564"/>
            <a:chExt cx="5093313" cy="4074435"/>
          </a:xfrm>
        </p:grpSpPr>
        <p:pic>
          <p:nvPicPr>
            <p:cNvPr id="8" name="그림 7" descr="텍스트, 스크린샷이(가) 표시된 사진&#10;&#10;자동 생성된 설명">
              <a:extLst>
                <a:ext uri="{FF2B5EF4-FFF2-40B4-BE49-F238E27FC236}">
                  <a16:creationId xmlns:a16="http://schemas.microsoft.com/office/drawing/2014/main" id="{0DDDF0A3-1E4D-479D-9DF4-0F5E41265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580" y="1644564"/>
              <a:ext cx="5093313" cy="4074435"/>
            </a:xfrm>
            <a:prstGeom prst="rect">
              <a:avLst/>
            </a:prstGeom>
          </p:spPr>
        </p:pic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88B8B1EB-67A2-4696-9F48-A89020780040}"/>
                </a:ext>
              </a:extLst>
            </p:cNvPr>
            <p:cNvSpPr/>
            <p:nvPr/>
          </p:nvSpPr>
          <p:spPr>
            <a:xfrm>
              <a:off x="627329" y="3944937"/>
              <a:ext cx="1550722" cy="2508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56C9938B-D164-24FA-FBB5-70C6C37BDB31}"/>
              </a:ext>
            </a:extLst>
          </p:cNvPr>
          <p:cNvGrpSpPr/>
          <p:nvPr/>
        </p:nvGrpSpPr>
        <p:grpSpPr>
          <a:xfrm>
            <a:off x="6599858" y="1611740"/>
            <a:ext cx="6057667" cy="4845877"/>
            <a:chOff x="6846108" y="1644564"/>
            <a:chExt cx="5093312" cy="4074434"/>
          </a:xfrm>
        </p:grpSpPr>
        <p:pic>
          <p:nvPicPr>
            <p:cNvPr id="5" name="그림 4" descr="하얀색, 고속도로이(가) 표시된 사진&#10;&#10;자동 생성된 설명">
              <a:extLst>
                <a:ext uri="{FF2B5EF4-FFF2-40B4-BE49-F238E27FC236}">
                  <a16:creationId xmlns:a16="http://schemas.microsoft.com/office/drawing/2014/main" id="{233F72B8-195C-4059-BB04-EC94339751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6108" y="1644564"/>
              <a:ext cx="5093312" cy="4074434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D9BFC37C-80A2-4E2E-B759-6108FFFCC4E7}"/>
                </a:ext>
              </a:extLst>
            </p:cNvPr>
            <p:cNvSpPr/>
            <p:nvPr/>
          </p:nvSpPr>
          <p:spPr>
            <a:xfrm>
              <a:off x="9078621" y="3886199"/>
              <a:ext cx="1487779" cy="234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DBB2189-3EC1-4A9E-BEE1-C07D712E8B4F}"/>
              </a:ext>
            </a:extLst>
          </p:cNvPr>
          <p:cNvSpPr txBox="1"/>
          <p:nvPr/>
        </p:nvSpPr>
        <p:spPr>
          <a:xfrm>
            <a:off x="1977505" y="5691438"/>
            <a:ext cx="1643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Lysate sample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607CF-00DE-4FA3-BDB1-3F7DBB54031B}"/>
              </a:ext>
            </a:extLst>
          </p:cNvPr>
          <p:cNvSpPr txBox="1"/>
          <p:nvPr/>
        </p:nvSpPr>
        <p:spPr>
          <a:xfrm>
            <a:off x="8391529" y="5691438"/>
            <a:ext cx="2002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IP elution sample</a:t>
            </a:r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4E139-5011-457A-A6A3-58A699DAC025}"/>
              </a:ext>
            </a:extLst>
          </p:cNvPr>
          <p:cNvSpPr txBox="1"/>
          <p:nvPr/>
        </p:nvSpPr>
        <p:spPr>
          <a:xfrm>
            <a:off x="0" y="0"/>
            <a:ext cx="430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/>
              <a:t>wt</a:t>
            </a:r>
            <a:r>
              <a:rPr lang="en-US" altLang="ko-KR" b="1" dirty="0"/>
              <a:t>/dnGJA1-Flag &amp; Rab11a-HA co-IP</a:t>
            </a:r>
            <a:endParaRPr lang="ko-KR" alt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2F9764-3092-4557-B11D-0B7E495617E5}"/>
              </a:ext>
            </a:extLst>
          </p:cNvPr>
          <p:cNvSpPr txBox="1"/>
          <p:nvPr/>
        </p:nvSpPr>
        <p:spPr>
          <a:xfrm>
            <a:off x="1968618" y="614645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HA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B25553-823F-48E9-A70E-D65A7E8493E5}"/>
              </a:ext>
            </a:extLst>
          </p:cNvPr>
          <p:cNvSpPr txBox="1"/>
          <p:nvPr/>
        </p:nvSpPr>
        <p:spPr>
          <a:xfrm>
            <a:off x="8409445" y="6058944"/>
            <a:ext cx="1585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IP : M2 (Flag)</a:t>
            </a:r>
          </a:p>
          <a:p>
            <a:r>
              <a:rPr lang="en-US" altLang="ko-KR" dirty="0"/>
              <a:t>IB : HA</a:t>
            </a:r>
            <a:endParaRPr lang="ko-KR" altLang="en-US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50F2976B-8866-30FD-1D5E-FBA8E51DC8BC}"/>
              </a:ext>
            </a:extLst>
          </p:cNvPr>
          <p:cNvGrpSpPr/>
          <p:nvPr/>
        </p:nvGrpSpPr>
        <p:grpSpPr>
          <a:xfrm>
            <a:off x="150549" y="1611740"/>
            <a:ext cx="2848946" cy="1212551"/>
            <a:chOff x="1686137" y="-1725300"/>
            <a:chExt cx="3641209" cy="118905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89303AC-B726-9F38-705A-D08DCF4E8797}"/>
                </a:ext>
              </a:extLst>
            </p:cNvPr>
            <p:cNvSpPr txBox="1"/>
            <p:nvPr/>
          </p:nvSpPr>
          <p:spPr>
            <a:xfrm>
              <a:off x="1686137" y="-807874"/>
              <a:ext cx="1103324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/>
                <a:t>Rab11a-HA</a:t>
              </a:r>
              <a:endParaRPr lang="ko-KR" altLang="en-US" sz="12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5E7CF18-A8DA-68E3-6786-E5457592B6A2}"/>
                </a:ext>
              </a:extLst>
            </p:cNvPr>
            <p:cNvSpPr txBox="1"/>
            <p:nvPr/>
          </p:nvSpPr>
          <p:spPr>
            <a:xfrm>
              <a:off x="1775266" y="-1046761"/>
              <a:ext cx="995052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/>
                <a:t>GJA1-Flag</a:t>
              </a:r>
              <a:endParaRPr lang="ko-KR" altLang="en-US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2D60AD-4C8A-D409-58C5-0E254370C700}"/>
                </a:ext>
              </a:extLst>
            </p:cNvPr>
            <p:cNvSpPr txBox="1"/>
            <p:nvPr/>
          </p:nvSpPr>
          <p:spPr>
            <a:xfrm>
              <a:off x="3015159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6365974-8152-8807-B3A9-53F86B48A04A}"/>
                </a:ext>
              </a:extLst>
            </p:cNvPr>
            <p:cNvSpPr txBox="1"/>
            <p:nvPr/>
          </p:nvSpPr>
          <p:spPr>
            <a:xfrm>
              <a:off x="3509941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3C493E3-8184-7E70-494A-FBDA6E1EAC4F}"/>
                </a:ext>
              </a:extLst>
            </p:cNvPr>
            <p:cNvSpPr txBox="1"/>
            <p:nvPr/>
          </p:nvSpPr>
          <p:spPr>
            <a:xfrm>
              <a:off x="4004724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D41C586-EAC7-2B05-2F39-D0C3FB7F75B9}"/>
                </a:ext>
              </a:extLst>
            </p:cNvPr>
            <p:cNvSpPr txBox="1"/>
            <p:nvPr/>
          </p:nvSpPr>
          <p:spPr>
            <a:xfrm>
              <a:off x="4499505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2DF384-EE50-4CCD-7071-F119073E1459}"/>
                </a:ext>
              </a:extLst>
            </p:cNvPr>
            <p:cNvSpPr txBox="1"/>
            <p:nvPr/>
          </p:nvSpPr>
          <p:spPr>
            <a:xfrm>
              <a:off x="4994287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1712C62D-1670-23BD-4C56-269F778A9A3C}"/>
                </a:ext>
              </a:extLst>
            </p:cNvPr>
            <p:cNvGrpSpPr/>
            <p:nvPr/>
          </p:nvGrpSpPr>
          <p:grpSpPr>
            <a:xfrm>
              <a:off x="2892554" y="-1197187"/>
              <a:ext cx="2358964" cy="407782"/>
              <a:chOff x="1325524" y="2317256"/>
              <a:chExt cx="3584173" cy="619577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E83BF0B-7E2B-4AA0-ABB8-6BAF27E30DEA}"/>
                  </a:ext>
                </a:extLst>
              </p:cNvPr>
              <p:cNvSpPr txBox="1"/>
              <p:nvPr/>
            </p:nvSpPr>
            <p:spPr>
              <a:xfrm rot="18900000">
                <a:off x="1325524" y="2524119"/>
                <a:ext cx="714724" cy="41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/>
                  <a:t>WT</a:t>
                </a:r>
                <a:endParaRPr lang="ko-KR" altLang="en-US" sz="12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10879EF-97E8-C5D2-EBBD-FCEF64A18041}"/>
                  </a:ext>
                </a:extLst>
              </p:cNvPr>
              <p:cNvSpPr txBox="1"/>
              <p:nvPr/>
            </p:nvSpPr>
            <p:spPr>
              <a:xfrm rot="18900000">
                <a:off x="2021028" y="2425505"/>
                <a:ext cx="1066483" cy="412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/>
                  <a:t>T154A</a:t>
                </a:r>
                <a:endParaRPr lang="ko-KR" altLang="en-US" sz="1200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CF41056-35C0-D465-8C73-9FC01880306A}"/>
                  </a:ext>
                </a:extLst>
              </p:cNvPr>
              <p:cNvSpPr txBox="1"/>
              <p:nvPr/>
            </p:nvSpPr>
            <p:spPr>
              <a:xfrm rot="18900000">
                <a:off x="2686216" y="2317256"/>
                <a:ext cx="1470328" cy="412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1200" dirty="0"/>
                  <a:t>Δ</a:t>
                </a:r>
                <a:r>
                  <a:rPr lang="en-US" altLang="ko-KR" sz="1200" dirty="0"/>
                  <a:t>130-136</a:t>
                </a:r>
                <a:endParaRPr lang="ko-KR" altLang="en-US" sz="12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DED299-C8E7-CB4C-A68D-7821D4F25EB5}"/>
                  </a:ext>
                </a:extLst>
              </p:cNvPr>
              <p:cNvSpPr txBox="1"/>
              <p:nvPr/>
            </p:nvSpPr>
            <p:spPr>
              <a:xfrm rot="18900000">
                <a:off x="3439369" y="2317256"/>
                <a:ext cx="1470328" cy="412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1200" dirty="0"/>
                  <a:t>Δ</a:t>
                </a:r>
                <a:r>
                  <a:rPr lang="en-US" altLang="ko-KR" sz="1200" dirty="0"/>
                  <a:t>234-243</a:t>
                </a:r>
                <a:endParaRPr lang="ko-KR" altLang="en-US" sz="1200" dirty="0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464C158-9C00-0DB3-AC8D-B645584B0D08}"/>
                </a:ext>
              </a:extLst>
            </p:cNvPr>
            <p:cNvSpPr txBox="1"/>
            <p:nvPr/>
          </p:nvSpPr>
          <p:spPr>
            <a:xfrm>
              <a:off x="5009056" y="-1046762"/>
              <a:ext cx="280622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-</a:t>
              </a:r>
              <a:endParaRPr lang="ko-KR" altLang="en-US" sz="12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02904D3-BD1C-5D1C-688B-30CDF30B7156}"/>
                </a:ext>
              </a:extLst>
            </p:cNvPr>
            <p:cNvSpPr txBox="1"/>
            <p:nvPr/>
          </p:nvSpPr>
          <p:spPr>
            <a:xfrm>
              <a:off x="2038671" y="-1725300"/>
              <a:ext cx="236103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/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5AE7E184-4848-A725-6009-7D609406BDCF}"/>
              </a:ext>
            </a:extLst>
          </p:cNvPr>
          <p:cNvGrpSpPr/>
          <p:nvPr/>
        </p:nvGrpSpPr>
        <p:grpSpPr>
          <a:xfrm>
            <a:off x="8175594" y="1237330"/>
            <a:ext cx="2848946" cy="1212551"/>
            <a:chOff x="1686137" y="-1725300"/>
            <a:chExt cx="3641209" cy="118905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8230D8-BE22-9F47-FD02-C74D4437D5D0}"/>
                </a:ext>
              </a:extLst>
            </p:cNvPr>
            <p:cNvSpPr txBox="1"/>
            <p:nvPr/>
          </p:nvSpPr>
          <p:spPr>
            <a:xfrm>
              <a:off x="1686137" y="-807874"/>
              <a:ext cx="1103324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/>
                <a:t>Rab11a-HA</a:t>
              </a:r>
              <a:endParaRPr lang="ko-KR" altLang="en-US" sz="12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926A15B-16BF-603F-263A-B3F112018CE5}"/>
                </a:ext>
              </a:extLst>
            </p:cNvPr>
            <p:cNvSpPr txBox="1"/>
            <p:nvPr/>
          </p:nvSpPr>
          <p:spPr>
            <a:xfrm>
              <a:off x="1775266" y="-1046761"/>
              <a:ext cx="995052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/>
                <a:t>GJA1-Flag</a:t>
              </a:r>
              <a:endParaRPr lang="ko-KR" altLang="en-US" sz="12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658F59F-0AA1-7905-B15C-B84426570A98}"/>
                </a:ext>
              </a:extLst>
            </p:cNvPr>
            <p:cNvSpPr txBox="1"/>
            <p:nvPr/>
          </p:nvSpPr>
          <p:spPr>
            <a:xfrm>
              <a:off x="3015159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4D0B669-A335-B163-95E6-C2EB72584AD9}"/>
                </a:ext>
              </a:extLst>
            </p:cNvPr>
            <p:cNvSpPr txBox="1"/>
            <p:nvPr/>
          </p:nvSpPr>
          <p:spPr>
            <a:xfrm>
              <a:off x="3509941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4CF6065-C35B-3C8C-290E-CFADD6E75A17}"/>
                </a:ext>
              </a:extLst>
            </p:cNvPr>
            <p:cNvSpPr txBox="1"/>
            <p:nvPr/>
          </p:nvSpPr>
          <p:spPr>
            <a:xfrm>
              <a:off x="4004724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5D095A8-C157-F765-CFBA-2C0C3390E1F9}"/>
                </a:ext>
              </a:extLst>
            </p:cNvPr>
            <p:cNvSpPr txBox="1"/>
            <p:nvPr/>
          </p:nvSpPr>
          <p:spPr>
            <a:xfrm>
              <a:off x="4499505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C6E9AEE-BD9E-4FCE-19D4-79151A01D664}"/>
                </a:ext>
              </a:extLst>
            </p:cNvPr>
            <p:cNvSpPr txBox="1"/>
            <p:nvPr/>
          </p:nvSpPr>
          <p:spPr>
            <a:xfrm>
              <a:off x="4994287" y="-807874"/>
              <a:ext cx="333059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+</a:t>
              </a:r>
              <a:endParaRPr lang="ko-KR" altLang="en-US" sz="1200" b="1" dirty="0"/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BFC117B2-5FB3-E637-28B6-0E1CA8C56C6E}"/>
                </a:ext>
              </a:extLst>
            </p:cNvPr>
            <p:cNvGrpSpPr/>
            <p:nvPr/>
          </p:nvGrpSpPr>
          <p:grpSpPr>
            <a:xfrm>
              <a:off x="2892554" y="-1197187"/>
              <a:ext cx="2358964" cy="407782"/>
              <a:chOff x="1325524" y="2317256"/>
              <a:chExt cx="3584173" cy="619577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F564D21-5D06-702A-56EC-A872F40CACED}"/>
                  </a:ext>
                </a:extLst>
              </p:cNvPr>
              <p:cNvSpPr txBox="1"/>
              <p:nvPr/>
            </p:nvSpPr>
            <p:spPr>
              <a:xfrm rot="18900000">
                <a:off x="1325524" y="2524119"/>
                <a:ext cx="714724" cy="41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/>
                  <a:t>WT</a:t>
                </a:r>
                <a:endParaRPr lang="ko-KR" altLang="en-US" sz="1200" dirty="0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529933F-C990-B6E9-86BC-DD56C2E89C6C}"/>
                  </a:ext>
                </a:extLst>
              </p:cNvPr>
              <p:cNvSpPr txBox="1"/>
              <p:nvPr/>
            </p:nvSpPr>
            <p:spPr>
              <a:xfrm rot="18900000">
                <a:off x="2021028" y="2425505"/>
                <a:ext cx="1066483" cy="412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/>
                  <a:t>T154A</a:t>
                </a:r>
                <a:endParaRPr lang="ko-KR" altLang="en-US" sz="1200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4C6C17E-D497-AD35-934B-8813D44CC48C}"/>
                  </a:ext>
                </a:extLst>
              </p:cNvPr>
              <p:cNvSpPr txBox="1"/>
              <p:nvPr/>
            </p:nvSpPr>
            <p:spPr>
              <a:xfrm rot="18900000">
                <a:off x="2686216" y="2317256"/>
                <a:ext cx="1470328" cy="412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1200" dirty="0"/>
                  <a:t>Δ</a:t>
                </a:r>
                <a:r>
                  <a:rPr lang="en-US" altLang="ko-KR" sz="1200" dirty="0"/>
                  <a:t>130-136</a:t>
                </a:r>
                <a:endParaRPr lang="ko-KR" altLang="en-US" sz="1200" dirty="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184C044-A2E8-03B0-DDC3-DC1C119F8421}"/>
                  </a:ext>
                </a:extLst>
              </p:cNvPr>
              <p:cNvSpPr txBox="1"/>
              <p:nvPr/>
            </p:nvSpPr>
            <p:spPr>
              <a:xfrm rot="18900000">
                <a:off x="3439369" y="2317256"/>
                <a:ext cx="1470328" cy="4127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1200" dirty="0"/>
                  <a:t>Δ</a:t>
                </a:r>
                <a:r>
                  <a:rPr lang="en-US" altLang="ko-KR" sz="1200" dirty="0"/>
                  <a:t>234-243</a:t>
                </a:r>
                <a:endParaRPr lang="ko-KR" altLang="en-US" sz="1200" dirty="0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A6F3006-84D3-F22A-C318-BA8AC6B3AB8C}"/>
                </a:ext>
              </a:extLst>
            </p:cNvPr>
            <p:cNvSpPr txBox="1"/>
            <p:nvPr/>
          </p:nvSpPr>
          <p:spPr>
            <a:xfrm>
              <a:off x="5009056" y="-1046762"/>
              <a:ext cx="280622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-</a:t>
              </a:r>
              <a:endParaRPr lang="ko-KR" altLang="en-US" sz="1200" b="1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1A7ED44-E8A1-4808-599D-13F5F2F54971}"/>
                </a:ext>
              </a:extLst>
            </p:cNvPr>
            <p:cNvSpPr txBox="1"/>
            <p:nvPr/>
          </p:nvSpPr>
          <p:spPr>
            <a:xfrm>
              <a:off x="2038671" y="-1725300"/>
              <a:ext cx="236103" cy="27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73087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51</Words>
  <Application>Microsoft Office PowerPoint</Application>
  <PresentationFormat>와이드스크린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8</cp:revision>
  <dcterms:created xsi:type="dcterms:W3CDTF">2022-01-13T08:50:58Z</dcterms:created>
  <dcterms:modified xsi:type="dcterms:W3CDTF">2022-06-30T06:50:03Z</dcterms:modified>
</cp:coreProperties>
</file>